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272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BD03A7"/>
    <a:srgbClr val="FF0000"/>
    <a:srgbClr val="9E0000"/>
    <a:srgbClr val="93634C"/>
    <a:srgbClr val="94634C"/>
    <a:srgbClr val="EA71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5633" autoAdjust="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88D9C38-8841-4988-B046-128F69F62E51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0BDD782-4A34-4EF0-BB2D-4F16B9858F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24F6-2672-4047-966B-AEE456C7EB56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CDBA-2D38-4E56-8733-006994DDCB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1E07-32CE-4AEE-BCD1-E573CF8C1B8E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208F-2DF1-4F3B-8610-7D4338099E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FE61B-409E-472F-806D-BABC290A5CCF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94878-4F4C-4496-A0B0-5F82A4305D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E811-5791-4C20-AD5D-969D67BE42A6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449C-6CFD-4A8A-94A2-7DFD482ACB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6AD3-F64F-4774-847B-476B5378DE55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65DC-E51C-487D-BCB9-A2C9D55D9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1CEA-795E-4AC5-8988-DA759D276CA1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989A-3712-4855-B7A3-1625AD3622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2ED89-E5FF-488A-BBDF-EDF23F547FF2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CF4BE-4E70-4B82-8D21-563B603939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DCC4-7ED5-4755-A1C3-32CFDBBE6C8F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EB88-D35E-4A3F-BAB8-A5C6B6EC80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2104F-7106-44D4-916C-44BB6D46148F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79C1-29BA-4CD3-863D-83E5629726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6268-19EB-4646-92AB-4F7CC262D848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D9EF-7B0A-4AB9-AE73-ACC5C61CA2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7CBB-748B-4B04-A0D3-3C0272EB38BA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DD19-63BA-4A54-80D2-1DB187516E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A4EC77-9DAC-49AA-A993-3CE3867C0BF5}" type="datetimeFigureOut">
              <a:rPr lang="zh-CN" altLang="en-US"/>
              <a:pPr>
                <a:defRPr/>
              </a:pPr>
              <a:t>2021-06-24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2C9921-C2C4-4444-924D-D254F80113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E:\2016\03\PPT  培训\改\傲游截图201603031341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928688" y="1214438"/>
            <a:ext cx="6715125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CAB </a:t>
            </a: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打印机驱动安装和打印测试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71438" y="6232525"/>
            <a:ext cx="3857625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kern="15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东莞市高飞电子科技有限公司</a:t>
            </a:r>
          </a:p>
          <a:p>
            <a:pPr>
              <a:defRPr/>
            </a:pPr>
            <a:r>
              <a:rPr lang="zh-CN" altLang="en-US" sz="1000" kern="15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服务热线：</a:t>
            </a:r>
            <a:r>
              <a:rPr lang="en-US" altLang="zh-CN" sz="1000" kern="15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400- 999 -2280</a:t>
            </a:r>
          </a:p>
          <a:p>
            <a:pPr>
              <a:defRPr/>
            </a:pPr>
            <a:r>
              <a:rPr lang="en-US" altLang="zh-CN" sz="1000" kern="15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Http://www.0769gf.com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781175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找到控制面板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设备和打印机：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下面是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win7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系统的位置，开始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控制面板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查看设备和打印机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71462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测试打印机与电脑连接。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1785925"/>
            <a:ext cx="7072362" cy="4892043"/>
          </a:xfrm>
          <a:prstGeom prst="rect">
            <a:avLst/>
          </a:prstGeom>
          <a:noFill/>
        </p:spPr>
      </p:pic>
      <p:pic>
        <p:nvPicPr>
          <p:cNvPr id="7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456583" y="1857364"/>
            <a:ext cx="5687417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813556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找到对应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打印机型号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打印机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属性。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方框里面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显示的是打印任务状态，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无法打印的任务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在这里取消或删除。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71462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打印测试页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" name="Picture 1" descr="C:\Users\Administrator\AppData\Roaming\Tencent\Users\619618571\QQ\WinTemp\RichOle\V~7FOV_U$N70HU4ZRS42B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91024"/>
            <a:ext cx="6100762" cy="53193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7425431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打印测试页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看打印机是否打印出一张标签纸：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能打印测试页代表打印机与电脑连接成功了。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71462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打印测试页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28860" y="1539562"/>
            <a:ext cx="4188331" cy="51278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904927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首选项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，打印机打印参数在这里设置：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选项，可调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打印速度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（一般选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英寸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50mm/s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打印浓度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打印不清时调高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71462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设置打印参数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1571612"/>
            <a:ext cx="4188331" cy="5127851"/>
          </a:xfrm>
          <a:prstGeom prst="rect">
            <a:avLst/>
          </a:prstGeom>
          <a:noFill/>
        </p:spPr>
      </p:pic>
      <p:pic>
        <p:nvPicPr>
          <p:cNvPr id="7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628" y="1571612"/>
            <a:ext cx="3930724" cy="51278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904927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首选项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，打印机打印参数在这里设置：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选项，可调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打印速度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（一般选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英寸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50mm/s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打印浓度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打印不清时调高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14290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设置打印参数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1571612"/>
            <a:ext cx="4188331" cy="5127851"/>
          </a:xfrm>
          <a:prstGeom prst="rect">
            <a:avLst/>
          </a:prstGeom>
          <a:noFill/>
        </p:spPr>
      </p:pic>
      <p:pic>
        <p:nvPicPr>
          <p:cNvPr id="7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628" y="1571612"/>
            <a:ext cx="3930724" cy="51278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846898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高级设置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选项：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默认是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间距纸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当安装了切刀时选择 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；当有剥离部件时选择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剥离模式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设置打印参数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00166" y="1571612"/>
            <a:ext cx="6671590" cy="51369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5848350" y="5657850"/>
            <a:ext cx="3149600" cy="798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东 莞 市 高 飞 电 子 科 技 有 限 公 司</a:t>
            </a:r>
            <a:endParaRPr lang="en-US" altLang="zh-CN" sz="1200" spc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培训编辑：韦工</a:t>
            </a:r>
            <a:endParaRPr lang="en-US" altLang="zh-CN" sz="1200" spc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altLang="zh-CN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  <a:r>
              <a:rPr lang="zh-CN" altLang="en-US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2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</a:p>
        </p:txBody>
      </p:sp>
      <p:pic>
        <p:nvPicPr>
          <p:cNvPr id="26628" name="内容占位符 8" descr="谢谢大家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856" y="1498402"/>
            <a:ext cx="8229600" cy="30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01 1"/>
          <p:cNvSpPr txBox="1">
            <a:spLocks noChangeArrowheads="1"/>
          </p:cNvSpPr>
          <p:nvPr/>
        </p:nvSpPr>
        <p:spPr bwMode="auto">
          <a:xfrm>
            <a:off x="5763393" y="3501007"/>
            <a:ext cx="2593975" cy="646113"/>
          </a:xfrm>
          <a:prstGeom prst="rect">
            <a:avLst/>
          </a:prstGeom>
          <a:noFill/>
          <a:ln>
            <a:noFill/>
          </a:ln>
          <a:effectLst>
            <a:outerShdw blurRad="127000" dir="8100000" algn="tr" rotWithShape="0">
              <a:prstClr val="black">
                <a:alpha val="30000"/>
              </a:prstClr>
            </a:outerShdw>
          </a:effec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>
              <a:defRPr/>
            </a:pPr>
            <a:r>
              <a:rPr lang="en-US" altLang="zh-CN" sz="3600" b="1" dirty="0">
                <a:solidFill>
                  <a:srgbClr val="0F6FC6"/>
                </a:solidFill>
                <a:latin typeface="+mn-ea"/>
                <a:ea typeface="+mn-ea"/>
              </a:rPr>
              <a:t>Thanks!</a:t>
            </a:r>
            <a:endParaRPr lang="zh-CN" altLang="en-US" sz="2400" b="1" dirty="0">
              <a:solidFill>
                <a:srgbClr val="0F6FC6"/>
              </a:solidFill>
              <a:latin typeface="+mn-ea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6316153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打印机安装好标签和碳带，并用数据线与电脑连接。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123844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驱动安装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" name="Picture 1" descr="C:\Users\Administrator\AppData\Roaming\Tencent\Users\374899334\QQ\WinTemp\RichOle\L[{[9)4KCMAKSW0NKMM[BY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3857652" cy="51690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8111516" cy="9612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打印机开机，让其处于准备就绪状态，如果有亮红灯报错，要先处理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错误才能进行下一步。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123844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驱动安装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5699637" cy="9612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打开驱动文件夹，一般是运行</a:t>
            </a: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prninst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程序开始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安装驱动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安装驱动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下一步。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71462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驱动安装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4277" y="1571612"/>
            <a:ext cx="8590801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838242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一般快捷方法是，点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端口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（它会自动搜索连接的端口和型号安装）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下面是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手动安装操作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71462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驱动安装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71604" y="1652992"/>
            <a:ext cx="6500857" cy="498872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811953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选择对应的 打印机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型号与分辨率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下一步。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71462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驱动安装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55047" y="1571612"/>
            <a:ext cx="6689261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737714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选择对应的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打印端口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USB,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串口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COM,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并口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LPT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下一步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71462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驱动安装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55047" y="1576725"/>
            <a:ext cx="6689261" cy="51333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6947736" cy="499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打印机名称和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驱动页面语言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确认信息完毕后点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71462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驱动安装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55047" y="1576725"/>
            <a:ext cx="6689260" cy="51333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571" y="44624"/>
            <a:ext cx="2154933" cy="4893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571480"/>
            <a:ext cx="7366119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等待安装完毕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退出。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如果中途出现什么提示，默认点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即可，直到提示安装完毕。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-71462"/>
            <a:ext cx="7858148" cy="83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驱动安装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Administrator\AppData\Roaming\Tencent\Users\2317517052\QQ\WinTemp\RichOle\7IUTCT}19(DI}USP]F03A1G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55047" y="1576725"/>
            <a:ext cx="6689260" cy="51333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1948</TotalTime>
  <Words>425</Words>
  <Application>Microsoft Office PowerPoint</Application>
  <PresentationFormat>全屏显示(4:3)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跋涉</vt:lpstr>
      <vt:lpstr>幻灯片 1</vt:lpstr>
      <vt:lpstr>一.驱动安装</vt:lpstr>
      <vt:lpstr>驱动安装</vt:lpstr>
      <vt:lpstr>驱动安装</vt:lpstr>
      <vt:lpstr>驱动安装</vt:lpstr>
      <vt:lpstr>驱动安装</vt:lpstr>
      <vt:lpstr>驱动安装</vt:lpstr>
      <vt:lpstr>驱动安装</vt:lpstr>
      <vt:lpstr>驱动安装</vt:lpstr>
      <vt:lpstr>二.测试打印机与电脑连接。</vt:lpstr>
      <vt:lpstr>打印测试页</vt:lpstr>
      <vt:lpstr>打印测试页</vt:lpstr>
      <vt:lpstr>三.设置打印参数</vt:lpstr>
      <vt:lpstr>设置打印参数</vt:lpstr>
      <vt:lpstr>设置打印参数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Administrator</cp:lastModifiedBy>
  <cp:revision>569</cp:revision>
  <dcterms:created xsi:type="dcterms:W3CDTF">2013-10-30T09:04:00Z</dcterms:created>
  <dcterms:modified xsi:type="dcterms:W3CDTF">2021-06-24T09:26:55Z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